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  <p:sldId id="265" r:id="rId11"/>
    <p:sldId id="266" r:id="rId12"/>
    <p:sldId id="268" r:id="rId13"/>
    <p:sldId id="267" r:id="rId14"/>
    <p:sldId id="269" r:id="rId15"/>
    <p:sldId id="270" r:id="rId16"/>
    <p:sldId id="276" r:id="rId17"/>
    <p:sldId id="271" r:id="rId18"/>
    <p:sldId id="272" r:id="rId19"/>
    <p:sldId id="273" r:id="rId20"/>
    <p:sldId id="277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3" d="100"/>
          <a:sy n="9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kinopoisk.r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okko.tv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tiweb.github.io/Arkhipov-Dmitry-itog/index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amediateka.ru/mov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Онлайн-кинотеатр «Мир фильмов»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489861" y="5917915"/>
            <a:ext cx="414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Архипов Дмитрий, 6 отряд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802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конкурентов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621404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https://www.kinopoisk.ru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Плюсы:</a:t>
            </a:r>
          </a:p>
          <a:p>
            <a:r>
              <a:rPr lang="ru-RU" dirty="0" smtClean="0"/>
              <a:t>Трейлеры на начальной странице</a:t>
            </a:r>
          </a:p>
          <a:p>
            <a:r>
              <a:rPr lang="ru-RU" dirty="0" smtClean="0"/>
              <a:t>Есть практически все фильмы</a:t>
            </a:r>
          </a:p>
          <a:p>
            <a:r>
              <a:rPr lang="ru-RU" dirty="0" smtClean="0"/>
              <a:t>Можно легко оформить подписку, есть бесплатная версия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-84" t="7790" r="56" b="3671"/>
          <a:stretch/>
        </p:blipFill>
        <p:spPr>
          <a:xfrm>
            <a:off x="521187" y="3818046"/>
            <a:ext cx="5602211" cy="278930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1770" t="48839" r="64606" b="27341"/>
          <a:stretch/>
        </p:blipFill>
        <p:spPr>
          <a:xfrm>
            <a:off x="7542955" y="3818046"/>
            <a:ext cx="4099390" cy="1633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38165" y="5587295"/>
            <a:ext cx="3708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Минусы: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Дорогая подписка(2388 рублей за год)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659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конкурентов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467291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https://okko.tv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Плюсы:</a:t>
            </a:r>
          </a:p>
          <a:p>
            <a:r>
              <a:rPr lang="ru-RU" dirty="0" smtClean="0"/>
              <a:t>Есть разные категории</a:t>
            </a:r>
          </a:p>
          <a:p>
            <a:r>
              <a:rPr lang="ru-RU" dirty="0" smtClean="0"/>
              <a:t>Есть поиск по фильмам</a:t>
            </a:r>
          </a:p>
          <a:p>
            <a:r>
              <a:rPr lang="ru-RU" dirty="0" smtClean="0"/>
              <a:t>Есть раздел «Детям»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4467" t="8240" r="3932" b="78876"/>
          <a:stretch/>
        </p:blipFill>
        <p:spPr>
          <a:xfrm>
            <a:off x="224871" y="4054380"/>
            <a:ext cx="11607043" cy="9183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06975" y="2013735"/>
            <a:ext cx="3883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Минусы: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Большинство фильмов по подписке или платные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808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Цветовая палитра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5201" y="1991273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Синяя, потому что она символизирует спокойствие, уверенность и стабильность.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8848" t="33108" r="39747" b="14757"/>
          <a:stretch/>
        </p:blipFill>
        <p:spPr>
          <a:xfrm>
            <a:off x="3575406" y="2457233"/>
            <a:ext cx="3113070" cy="426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2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Логотип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2205" y="1152983"/>
            <a:ext cx="5634393" cy="562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7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сайта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 нас</a:t>
            </a:r>
          </a:p>
          <a:p>
            <a:r>
              <a:rPr lang="ru-RU" dirty="0" smtClean="0"/>
              <a:t>Фильмы</a:t>
            </a:r>
          </a:p>
          <a:p>
            <a:r>
              <a:rPr lang="ru-RU" dirty="0" smtClean="0"/>
              <a:t>Зарегистрироваться/Войти</a:t>
            </a:r>
          </a:p>
          <a:p>
            <a:r>
              <a:rPr lang="ru-RU" dirty="0" smtClean="0"/>
              <a:t>Оформить подписку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1536" r="393" b="74681"/>
          <a:stretch/>
        </p:blipFill>
        <p:spPr>
          <a:xfrm>
            <a:off x="171236" y="4150658"/>
            <a:ext cx="11880352" cy="9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6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Макет сайта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" t="19026" r="140" b="8314"/>
          <a:stretch/>
        </p:blipFill>
        <p:spPr>
          <a:xfrm>
            <a:off x="147145" y="1468610"/>
            <a:ext cx="11902004" cy="487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Макет сайта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52" t="19397" r="3968" b="7877"/>
          <a:stretch/>
        </p:blipFill>
        <p:spPr>
          <a:xfrm>
            <a:off x="1194509" y="1421733"/>
            <a:ext cx="9511163" cy="52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4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Макет сайта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908" r="-301" b="8367"/>
          <a:stretch/>
        </p:blipFill>
        <p:spPr>
          <a:xfrm>
            <a:off x="399814" y="1520576"/>
            <a:ext cx="11008300" cy="44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0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Макет сайта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18662" r="-301" b="10571"/>
          <a:stretch/>
        </p:blipFill>
        <p:spPr>
          <a:xfrm>
            <a:off x="378268" y="1541124"/>
            <a:ext cx="11364799" cy="45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5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Макет сайта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8536" r="169" b="8669"/>
          <a:stretch/>
        </p:blipFill>
        <p:spPr>
          <a:xfrm>
            <a:off x="137500" y="1339658"/>
            <a:ext cx="11944909" cy="491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7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Техническое задание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41545" t="18427" r="19438" b="7715"/>
          <a:stretch/>
        </p:blipFill>
        <p:spPr>
          <a:xfrm>
            <a:off x="3339875" y="1152983"/>
            <a:ext cx="5197950" cy="553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Итоговый вариант сайта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detiweb.github.io/Arkhipov-Dmitry-itog/index.html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879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6181" y="1406704"/>
            <a:ext cx="11122663" cy="3329581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03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сайта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Привлечь клиентов</a:t>
            </a:r>
          </a:p>
          <a:p>
            <a:r>
              <a:rPr lang="ru-RU" dirty="0" smtClean="0"/>
              <a:t>Стать одним из популярных онлайн-кинотеатров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36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Целевая аудитория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Студенты</a:t>
            </a:r>
          </a:p>
          <a:p>
            <a:r>
              <a:rPr lang="ru-RU" dirty="0" smtClean="0"/>
              <a:t>Домохозяйки</a:t>
            </a:r>
          </a:p>
          <a:p>
            <a:r>
              <a:rPr lang="ru-RU" dirty="0" smtClean="0"/>
              <a:t>Любители фильмов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184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319239"/>
            <a:ext cx="9404723" cy="1400530"/>
          </a:xfrm>
        </p:spPr>
        <p:txBody>
          <a:bodyPr/>
          <a:lstStyle/>
          <a:p>
            <a:r>
              <a:rPr lang="ru-RU" dirty="0" smtClean="0"/>
              <a:t>Студенты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3230990"/>
            <a:ext cx="9771885" cy="471607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ФИО: Михайлов Виктор Ильич</a:t>
            </a:r>
          </a:p>
          <a:p>
            <a:pPr marL="0" indent="0">
              <a:buNone/>
            </a:pPr>
            <a:r>
              <a:rPr lang="ru-RU" dirty="0" smtClean="0"/>
              <a:t>Возраст: 23 года</a:t>
            </a:r>
          </a:p>
          <a:p>
            <a:pPr marL="0" indent="0">
              <a:buNone/>
            </a:pPr>
            <a:r>
              <a:rPr lang="ru-RU" dirty="0" smtClean="0"/>
              <a:t>Вид деятельности: учёба в университете</a:t>
            </a:r>
          </a:p>
          <a:p>
            <a:pPr marL="0" indent="0">
              <a:buNone/>
            </a:pPr>
            <a:r>
              <a:rPr lang="ru-RU" dirty="0" smtClean="0"/>
              <a:t>Доход: 20 000 рублей</a:t>
            </a:r>
          </a:p>
          <a:p>
            <a:pPr marL="0" indent="0">
              <a:buNone/>
            </a:pPr>
            <a:r>
              <a:rPr lang="ru-RU" dirty="0" smtClean="0"/>
              <a:t>Интересы: смотреть боевики и </a:t>
            </a:r>
            <a:r>
              <a:rPr lang="ru-RU" dirty="0" err="1" smtClean="0"/>
              <a:t>хорроры</a:t>
            </a:r>
            <a:r>
              <a:rPr lang="ru-RU" dirty="0" smtClean="0"/>
              <a:t> с друзьями в свободное от учёбы время</a:t>
            </a:r>
            <a:endParaRPr lang="ru-RU" dirty="0"/>
          </a:p>
        </p:txBody>
      </p:sp>
      <p:pic>
        <p:nvPicPr>
          <p:cNvPr id="1028" name="Picture 4" descr="Спящий студент-мужчина во время урока в университете | Премиум Фот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409" y="1019504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73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Домохозяйка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2743715"/>
            <a:ext cx="9404723" cy="4794807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ФИО: Григорьева Юлия Степановна</a:t>
            </a:r>
          </a:p>
          <a:p>
            <a:pPr marL="0" indent="0">
              <a:buNone/>
            </a:pPr>
            <a:r>
              <a:rPr lang="ru-RU" dirty="0" smtClean="0"/>
              <a:t>Возраст: 35 лет</a:t>
            </a:r>
          </a:p>
          <a:p>
            <a:pPr marL="0" indent="0">
              <a:buNone/>
            </a:pPr>
            <a:r>
              <a:rPr lang="ru-RU" dirty="0" smtClean="0"/>
              <a:t>Доход: 30 000 рублей</a:t>
            </a:r>
          </a:p>
          <a:p>
            <a:pPr marL="0" indent="0">
              <a:buNone/>
            </a:pPr>
            <a:r>
              <a:rPr lang="ru-RU" dirty="0" smtClean="0"/>
              <a:t>Вид деятельности: домохозяйка</a:t>
            </a:r>
          </a:p>
          <a:p>
            <a:pPr marL="0" indent="0">
              <a:buNone/>
            </a:pPr>
            <a:r>
              <a:rPr lang="ru-RU" dirty="0" smtClean="0"/>
              <a:t>Интересы: смотреть мультфильмы с детьми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712" y="1343185"/>
            <a:ext cx="60007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Любители фильмов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2136017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ФИО: Архипова Екатерина Денисовна</a:t>
            </a:r>
          </a:p>
          <a:p>
            <a:pPr marL="0" indent="0">
              <a:buNone/>
            </a:pPr>
            <a:r>
              <a:rPr lang="ru-RU" dirty="0" smtClean="0"/>
              <a:t>Возраст: 21 год</a:t>
            </a:r>
          </a:p>
          <a:p>
            <a:pPr marL="0" indent="0">
              <a:buNone/>
            </a:pPr>
            <a:r>
              <a:rPr lang="ru-RU" dirty="0" smtClean="0"/>
              <a:t>Вид деятельности: учёба в университете</a:t>
            </a:r>
          </a:p>
          <a:p>
            <a:pPr marL="0" indent="0">
              <a:buNone/>
            </a:pPr>
            <a:r>
              <a:rPr lang="ru-RU" dirty="0" smtClean="0"/>
              <a:t>Доход: 20 000 рублей</a:t>
            </a:r>
          </a:p>
          <a:p>
            <a:pPr marL="0" indent="0">
              <a:buNone/>
            </a:pPr>
            <a:r>
              <a:rPr lang="ru-RU" dirty="0" smtClean="0"/>
              <a:t>Интересы: смотреть разные по категориям фильмы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269" y="1853248"/>
            <a:ext cx="3805291" cy="380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4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Целевое действие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Оформить подписку</a:t>
            </a:r>
          </a:p>
          <a:p>
            <a:r>
              <a:rPr lang="ru-RU" dirty="0" smtClean="0"/>
              <a:t>Подписаться на рассылку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86" t="66206" r="58794" b="15403"/>
          <a:stretch/>
        </p:blipFill>
        <p:spPr>
          <a:xfrm>
            <a:off x="5976036" y="1994601"/>
            <a:ext cx="5013435" cy="12612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8362" t="25441" r="18793" b="31648"/>
          <a:stretch/>
        </p:blipFill>
        <p:spPr>
          <a:xfrm>
            <a:off x="646111" y="3455512"/>
            <a:ext cx="7662042" cy="294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8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конкурентов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631677"/>
            <a:ext cx="8754743" cy="359786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www.amediateka.ru/movies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Плюсы:</a:t>
            </a:r>
          </a:p>
          <a:p>
            <a:r>
              <a:rPr lang="ru-RU" dirty="0" smtClean="0"/>
              <a:t>Подходящий фон</a:t>
            </a:r>
          </a:p>
          <a:p>
            <a:r>
              <a:rPr lang="ru-RU" dirty="0" smtClean="0"/>
              <a:t>Сортировка фильмов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1065" t="7994" r="1288" b="3670"/>
          <a:stretch/>
        </p:blipFill>
        <p:spPr>
          <a:xfrm>
            <a:off x="537967" y="3872831"/>
            <a:ext cx="5332288" cy="27134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-339" t="8060" r="1462" b="3450"/>
          <a:stretch/>
        </p:blipFill>
        <p:spPr>
          <a:xfrm>
            <a:off x="6233562" y="1631677"/>
            <a:ext cx="5718133" cy="28785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37173" y="4665860"/>
            <a:ext cx="3760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Минусы</a:t>
            </a:r>
            <a:r>
              <a:rPr lang="ru-RU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Нет некоторых фильмов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260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335</TotalTime>
  <Words>241</Words>
  <Application>Microsoft Office PowerPoint</Application>
  <PresentationFormat>Широкоэкранный</PresentationFormat>
  <Paragraphs>71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Wingdings 3</vt:lpstr>
      <vt:lpstr>Ион</vt:lpstr>
      <vt:lpstr>Онлайн-кинотеатр «Мир фильмов»</vt:lpstr>
      <vt:lpstr>Техническое задание</vt:lpstr>
      <vt:lpstr>Цель сайта</vt:lpstr>
      <vt:lpstr>Целевая аудитория</vt:lpstr>
      <vt:lpstr>Студенты</vt:lpstr>
      <vt:lpstr>Домохозяйка</vt:lpstr>
      <vt:lpstr>Любители фильмов</vt:lpstr>
      <vt:lpstr>Целевое действие</vt:lpstr>
      <vt:lpstr>Анализ конкурентов</vt:lpstr>
      <vt:lpstr>Анализ конкурентов</vt:lpstr>
      <vt:lpstr>Анализ конкурентов</vt:lpstr>
      <vt:lpstr>Цветовая палитра</vt:lpstr>
      <vt:lpstr>Логотип </vt:lpstr>
      <vt:lpstr>Структура сайта</vt:lpstr>
      <vt:lpstr>Макет сайта</vt:lpstr>
      <vt:lpstr>Макет сайта</vt:lpstr>
      <vt:lpstr>Макет сайта</vt:lpstr>
      <vt:lpstr>Макет сайта</vt:lpstr>
      <vt:lpstr>Макет сайта</vt:lpstr>
      <vt:lpstr>Итоговый вариант сайта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Онл</dc:title>
  <dc:creator>Ученики</dc:creator>
  <cp:lastModifiedBy>Ученики</cp:lastModifiedBy>
  <cp:revision>24</cp:revision>
  <dcterms:created xsi:type="dcterms:W3CDTF">2021-06-23T07:04:23Z</dcterms:created>
  <dcterms:modified xsi:type="dcterms:W3CDTF">2021-06-25T07:39:18Z</dcterms:modified>
</cp:coreProperties>
</file>